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68" r:id="rId3"/>
    <p:sldId id="257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73BE"/>
    <a:srgbClr val="002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45"/>
    <p:restoredTop sz="94658"/>
  </p:normalViewPr>
  <p:slideViewPr>
    <p:cSldViewPr snapToGrid="0" snapToObjects="1">
      <p:cViewPr>
        <p:scale>
          <a:sx n="89" d="100"/>
          <a:sy n="89" d="100"/>
        </p:scale>
        <p:origin x="1720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628A4E-8FB2-7F44-BF6E-63F93BB9AC42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DEDAC-C01E-D842-AF46-43F93EF5C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812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848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36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00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4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39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413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31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3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4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41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DEDAC-C01E-D842-AF46-43F93EF5C9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89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448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411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25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21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75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446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001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228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0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90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3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336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4A8A0-96CA-DC4D-B744-718A6AA5EC4A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2CD46-67B5-B748-98AC-AC9EF0EE1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68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06823A-AFCB-0041-8614-ABFA0A2D2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523" y="0"/>
            <a:ext cx="766695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970F62-402A-CE4D-A6F7-C0D444D73AC0}"/>
              </a:ext>
            </a:extLst>
          </p:cNvPr>
          <p:cNvSpPr txBox="1"/>
          <p:nvPr/>
        </p:nvSpPr>
        <p:spPr>
          <a:xfrm>
            <a:off x="6117126" y="3974260"/>
            <a:ext cx="11321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99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EF5A14-4AC0-C34E-83E1-E4B74AAE7EC0}"/>
              </a:ext>
            </a:extLst>
          </p:cNvPr>
          <p:cNvCxnSpPr>
            <a:cxnSpLocks/>
          </p:cNvCxnSpPr>
          <p:nvPr/>
        </p:nvCxnSpPr>
        <p:spPr>
          <a:xfrm>
            <a:off x="5157244" y="3244334"/>
            <a:ext cx="1734210" cy="49702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32094E9-01DB-C64C-B0CF-1DE09D9971D9}"/>
              </a:ext>
            </a:extLst>
          </p:cNvPr>
          <p:cNvSpPr txBox="1"/>
          <p:nvPr/>
        </p:nvSpPr>
        <p:spPr>
          <a:xfrm>
            <a:off x="5973675" y="3221984"/>
            <a:ext cx="16685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RX_J1121.2+0326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2232" y="6194970"/>
            <a:ext cx="1316736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12950" y="582563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kpc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B2A05FE-0166-4C4C-A00B-E50504C16A0A}"/>
              </a:ext>
            </a:extLst>
          </p:cNvPr>
          <p:cNvSpPr>
            <a:spLocks noChangeAspect="1"/>
          </p:cNvSpPr>
          <p:nvPr/>
        </p:nvSpPr>
        <p:spPr>
          <a:xfrm>
            <a:off x="6891454" y="3634672"/>
            <a:ext cx="367508" cy="367508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4AA9CE-5D7E-5F44-B899-2B6FA2B22C5A}"/>
              </a:ext>
            </a:extLst>
          </p:cNvPr>
          <p:cNvSpPr/>
          <p:nvPr/>
        </p:nvSpPr>
        <p:spPr>
          <a:xfrm>
            <a:off x="2012950" y="6424174"/>
            <a:ext cx="4732171" cy="140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6BD299-8CD7-4D49-AE6E-C791C68A438D}"/>
              </a:ext>
            </a:extLst>
          </p:cNvPr>
          <p:cNvSpPr txBox="1"/>
          <p:nvPr/>
        </p:nvSpPr>
        <p:spPr>
          <a:xfrm>
            <a:off x="5664820" y="6355737"/>
            <a:ext cx="1226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23m10.00s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1C7F54-90CD-4F40-B075-FB5C55DC855B}"/>
              </a:ext>
            </a:extLst>
          </p:cNvPr>
          <p:cNvSpPr txBox="1"/>
          <p:nvPr/>
        </p:nvSpPr>
        <p:spPr>
          <a:xfrm>
            <a:off x="4150797" y="6355737"/>
            <a:ext cx="1226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25m10.00s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3BECAD-CEB8-564B-B2E6-F34B3F5AF2C7}"/>
              </a:ext>
            </a:extLst>
          </p:cNvPr>
          <p:cNvSpPr txBox="1"/>
          <p:nvPr/>
        </p:nvSpPr>
        <p:spPr>
          <a:xfrm>
            <a:off x="2536548" y="6357596"/>
            <a:ext cx="1226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27m10.00s</a:t>
            </a:r>
          </a:p>
        </p:txBody>
      </p:sp>
    </p:spTree>
    <p:extLst>
      <p:ext uri="{BB962C8B-B14F-4D97-AF65-F5344CB8AC3E}">
        <p14:creationId xmlns:p14="http://schemas.microsoft.com/office/powerpoint/2010/main" val="1184816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5AEF72-BFDF-C844-90E9-0C6698C9D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43" y="0"/>
            <a:ext cx="7645580" cy="6858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2774" y="6195908"/>
            <a:ext cx="1088136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11084" y="582305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kpc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326867-290B-A340-A32B-8A044C3E1E75}"/>
              </a:ext>
            </a:extLst>
          </p:cNvPr>
          <p:cNvCxnSpPr>
            <a:cxnSpLocks/>
          </p:cNvCxnSpPr>
          <p:nvPr/>
        </p:nvCxnSpPr>
        <p:spPr>
          <a:xfrm rot="7560000">
            <a:off x="3580035" y="4025394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29AA07B-7B07-E444-866A-61F7F8E288B0}"/>
              </a:ext>
            </a:extLst>
          </p:cNvPr>
          <p:cNvSpPr txBox="1"/>
          <p:nvPr/>
        </p:nvSpPr>
        <p:spPr>
          <a:xfrm>
            <a:off x="3190910" y="4733149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165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C1A03-56E2-9142-AAC2-1CFC77F97DF2}"/>
              </a:ext>
            </a:extLst>
          </p:cNvPr>
          <p:cNvSpPr txBox="1"/>
          <p:nvPr/>
        </p:nvSpPr>
        <p:spPr>
          <a:xfrm>
            <a:off x="1888967" y="4099911"/>
            <a:ext cx="2518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SDSSJ135726.27+043541.4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734C596-F451-0442-9013-31EA8B7E191E}"/>
              </a:ext>
            </a:extLst>
          </p:cNvPr>
          <p:cNvCxnSpPr>
            <a:cxnSpLocks/>
          </p:cNvCxnSpPr>
          <p:nvPr/>
        </p:nvCxnSpPr>
        <p:spPr>
          <a:xfrm>
            <a:off x="2102774" y="6194097"/>
            <a:ext cx="1481328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685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0EC4F7-8028-A248-AF02-F38D8309D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79" y="0"/>
            <a:ext cx="7681929" cy="6858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2774" y="6195908"/>
            <a:ext cx="1088136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11084" y="582305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 kpc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326867-290B-A340-A32B-8A044C3E1E75}"/>
              </a:ext>
            </a:extLst>
          </p:cNvPr>
          <p:cNvCxnSpPr>
            <a:cxnSpLocks/>
          </p:cNvCxnSpPr>
          <p:nvPr/>
        </p:nvCxnSpPr>
        <p:spPr>
          <a:xfrm rot="-10260000">
            <a:off x="3213507" y="3079535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29AA07B-7B07-E444-866A-61F7F8E288B0}"/>
              </a:ext>
            </a:extLst>
          </p:cNvPr>
          <p:cNvSpPr txBox="1"/>
          <p:nvPr/>
        </p:nvSpPr>
        <p:spPr>
          <a:xfrm>
            <a:off x="2715190" y="3030927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453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C1A03-56E2-9142-AAC2-1CFC77F97DF2}"/>
              </a:ext>
            </a:extLst>
          </p:cNvPr>
          <p:cNvSpPr txBox="1"/>
          <p:nvPr/>
        </p:nvSpPr>
        <p:spPr>
          <a:xfrm>
            <a:off x="2584553" y="2628714"/>
            <a:ext cx="1487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QSO1500-4140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734C596-F451-0442-9013-31EA8B7E191E}"/>
              </a:ext>
            </a:extLst>
          </p:cNvPr>
          <p:cNvCxnSpPr>
            <a:cxnSpLocks/>
          </p:cNvCxnSpPr>
          <p:nvPr/>
        </p:nvCxnSpPr>
        <p:spPr>
          <a:xfrm>
            <a:off x="2102774" y="6195583"/>
            <a:ext cx="1335024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0387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A0C1DA-A82B-164E-B159-33CF1F2AD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32" y="0"/>
            <a:ext cx="8057544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11084" y="582305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kpc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326867-290B-A340-A32B-8A044C3E1E75}"/>
              </a:ext>
            </a:extLst>
          </p:cNvPr>
          <p:cNvCxnSpPr>
            <a:cxnSpLocks/>
          </p:cNvCxnSpPr>
          <p:nvPr/>
        </p:nvCxnSpPr>
        <p:spPr>
          <a:xfrm rot="11220000">
            <a:off x="3217047" y="3115471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29AA07B-7B07-E444-866A-61F7F8E288B0}"/>
              </a:ext>
            </a:extLst>
          </p:cNvPr>
          <p:cNvSpPr txBox="1"/>
          <p:nvPr/>
        </p:nvSpPr>
        <p:spPr>
          <a:xfrm>
            <a:off x="2523398" y="3027466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466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C1A03-56E2-9142-AAC2-1CFC77F97DF2}"/>
              </a:ext>
            </a:extLst>
          </p:cNvPr>
          <p:cNvSpPr txBox="1"/>
          <p:nvPr/>
        </p:nvSpPr>
        <p:spPr>
          <a:xfrm>
            <a:off x="2655653" y="2684539"/>
            <a:ext cx="9621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RBS1768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734C596-F451-0442-9013-31EA8B7E191E}"/>
              </a:ext>
            </a:extLst>
          </p:cNvPr>
          <p:cNvCxnSpPr>
            <a:cxnSpLocks/>
          </p:cNvCxnSpPr>
          <p:nvPr/>
        </p:nvCxnSpPr>
        <p:spPr>
          <a:xfrm>
            <a:off x="2102774" y="6195565"/>
            <a:ext cx="841248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905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492EC-6A31-814B-A865-F0A9ECFFA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77" y="0"/>
            <a:ext cx="7645580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11084" y="582305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 kpc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326867-290B-A340-A32B-8A044C3E1E75}"/>
              </a:ext>
            </a:extLst>
          </p:cNvPr>
          <p:cNvCxnSpPr>
            <a:cxnSpLocks/>
          </p:cNvCxnSpPr>
          <p:nvPr/>
        </p:nvCxnSpPr>
        <p:spPr>
          <a:xfrm rot="7380000">
            <a:off x="3627567" y="4034095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29AA07B-7B07-E444-866A-61F7F8E288B0}"/>
              </a:ext>
            </a:extLst>
          </p:cNvPr>
          <p:cNvSpPr txBox="1"/>
          <p:nvPr/>
        </p:nvSpPr>
        <p:spPr>
          <a:xfrm>
            <a:off x="3282648" y="4774687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123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C1A03-56E2-9142-AAC2-1CFC77F97DF2}"/>
              </a:ext>
            </a:extLst>
          </p:cNvPr>
          <p:cNvSpPr txBox="1"/>
          <p:nvPr/>
        </p:nvSpPr>
        <p:spPr>
          <a:xfrm>
            <a:off x="2023329" y="4034095"/>
            <a:ext cx="2518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SDSSJ151237.15+012846.0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734C596-F451-0442-9013-31EA8B7E191E}"/>
              </a:ext>
            </a:extLst>
          </p:cNvPr>
          <p:cNvCxnSpPr>
            <a:cxnSpLocks/>
          </p:cNvCxnSpPr>
          <p:nvPr/>
        </p:nvCxnSpPr>
        <p:spPr>
          <a:xfrm>
            <a:off x="2102774" y="6193530"/>
            <a:ext cx="1225296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334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06823A-AFCB-0041-8614-ABFA0A2D2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523" y="0"/>
            <a:ext cx="766695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970F62-402A-CE4D-A6F7-C0D444D73AC0}"/>
              </a:ext>
            </a:extLst>
          </p:cNvPr>
          <p:cNvSpPr txBox="1"/>
          <p:nvPr/>
        </p:nvSpPr>
        <p:spPr>
          <a:xfrm>
            <a:off x="6325359" y="4002180"/>
            <a:ext cx="11321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99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2094E9-01DB-C64C-B0CF-1DE09D9971D9}"/>
              </a:ext>
            </a:extLst>
          </p:cNvPr>
          <p:cNvSpPr txBox="1"/>
          <p:nvPr/>
        </p:nvSpPr>
        <p:spPr>
          <a:xfrm>
            <a:off x="5973675" y="3287299"/>
            <a:ext cx="16685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RX_J1121.2+0326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2232" y="6194970"/>
            <a:ext cx="1316736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12950" y="582563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kpc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B2A05FE-0166-4C4C-A00B-E50504C16A0A}"/>
              </a:ext>
            </a:extLst>
          </p:cNvPr>
          <p:cNvSpPr>
            <a:spLocks noChangeAspect="1"/>
          </p:cNvSpPr>
          <p:nvPr/>
        </p:nvSpPr>
        <p:spPr>
          <a:xfrm>
            <a:off x="6891454" y="3634672"/>
            <a:ext cx="367508" cy="367508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4AA9CE-5D7E-5F44-B899-2B6FA2B22C5A}"/>
              </a:ext>
            </a:extLst>
          </p:cNvPr>
          <p:cNvSpPr/>
          <p:nvPr/>
        </p:nvSpPr>
        <p:spPr>
          <a:xfrm>
            <a:off x="2012950" y="6424174"/>
            <a:ext cx="4732171" cy="1401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6BD299-8CD7-4D49-AE6E-C791C68A438D}"/>
              </a:ext>
            </a:extLst>
          </p:cNvPr>
          <p:cNvSpPr txBox="1"/>
          <p:nvPr/>
        </p:nvSpPr>
        <p:spPr>
          <a:xfrm>
            <a:off x="5664820" y="6355737"/>
            <a:ext cx="1226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23m10.00s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1C7F54-90CD-4F40-B075-FB5C55DC855B}"/>
              </a:ext>
            </a:extLst>
          </p:cNvPr>
          <p:cNvSpPr txBox="1"/>
          <p:nvPr/>
        </p:nvSpPr>
        <p:spPr>
          <a:xfrm>
            <a:off x="4150797" y="6355737"/>
            <a:ext cx="1226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25m10.00s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3BECAD-CEB8-564B-B2E6-F34B3F5AF2C7}"/>
              </a:ext>
            </a:extLst>
          </p:cNvPr>
          <p:cNvSpPr txBox="1"/>
          <p:nvPr/>
        </p:nvSpPr>
        <p:spPr>
          <a:xfrm>
            <a:off x="2536548" y="6357596"/>
            <a:ext cx="1226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27m10.00s</a:t>
            </a:r>
          </a:p>
        </p:txBody>
      </p:sp>
    </p:spTree>
    <p:extLst>
      <p:ext uri="{BB962C8B-B14F-4D97-AF65-F5344CB8AC3E}">
        <p14:creationId xmlns:p14="http://schemas.microsoft.com/office/powerpoint/2010/main" val="4131965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F78476-AC04-F440-8CBA-40178400A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452" y="0"/>
            <a:ext cx="780309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970F62-402A-CE4D-A6F7-C0D444D73AC0}"/>
              </a:ext>
            </a:extLst>
          </p:cNvPr>
          <p:cNvSpPr txBox="1"/>
          <p:nvPr/>
        </p:nvSpPr>
        <p:spPr>
          <a:xfrm>
            <a:off x="6238948" y="2124367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314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EF5A14-4AC0-C34E-83E1-E4B74AAE7EC0}"/>
              </a:ext>
            </a:extLst>
          </p:cNvPr>
          <p:cNvCxnSpPr>
            <a:cxnSpLocks/>
          </p:cNvCxnSpPr>
          <p:nvPr/>
        </p:nvCxnSpPr>
        <p:spPr>
          <a:xfrm rot="-2460000">
            <a:off x="4900334" y="2570380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32094E9-01DB-C64C-B0CF-1DE09D9971D9}"/>
              </a:ext>
            </a:extLst>
          </p:cNvPr>
          <p:cNvSpPr txBox="1"/>
          <p:nvPr/>
        </p:nvSpPr>
        <p:spPr>
          <a:xfrm>
            <a:off x="6023088" y="1662702"/>
            <a:ext cx="9621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RBS2000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2525" y="6194970"/>
            <a:ext cx="1124712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12950" y="582563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kpc</a:t>
            </a:r>
          </a:p>
        </p:txBody>
      </p:sp>
    </p:spTree>
    <p:extLst>
      <p:ext uri="{BB962C8B-B14F-4D97-AF65-F5344CB8AC3E}">
        <p14:creationId xmlns:p14="http://schemas.microsoft.com/office/powerpoint/2010/main" val="2720954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F8EE3-1B9E-F643-B761-82401E65F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71" y="0"/>
            <a:ext cx="7695526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970F62-402A-CE4D-A6F7-C0D444D73AC0}"/>
              </a:ext>
            </a:extLst>
          </p:cNvPr>
          <p:cNvSpPr txBox="1"/>
          <p:nvPr/>
        </p:nvSpPr>
        <p:spPr>
          <a:xfrm>
            <a:off x="3145394" y="4673071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355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EF5A14-4AC0-C34E-83E1-E4B74AAE7EC0}"/>
              </a:ext>
            </a:extLst>
          </p:cNvPr>
          <p:cNvCxnSpPr>
            <a:cxnSpLocks/>
          </p:cNvCxnSpPr>
          <p:nvPr/>
        </p:nvCxnSpPr>
        <p:spPr>
          <a:xfrm rot="-13620000">
            <a:off x="3467931" y="3955466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32094E9-01DB-C64C-B0CF-1DE09D9971D9}"/>
              </a:ext>
            </a:extLst>
          </p:cNvPr>
          <p:cNvSpPr txBox="1"/>
          <p:nvPr/>
        </p:nvSpPr>
        <p:spPr>
          <a:xfrm>
            <a:off x="2711922" y="4101355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MRC2251-178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0504" y="6194698"/>
            <a:ext cx="905256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09856" y="5825366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kpc</a:t>
            </a:r>
          </a:p>
        </p:txBody>
      </p:sp>
    </p:spTree>
    <p:extLst>
      <p:ext uri="{BB962C8B-B14F-4D97-AF65-F5344CB8AC3E}">
        <p14:creationId xmlns:p14="http://schemas.microsoft.com/office/powerpoint/2010/main" val="610290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045C0C-6C13-964A-9A31-E02CD97E2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56" y="0"/>
            <a:ext cx="7728857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970F62-402A-CE4D-A6F7-C0D444D73AC0}"/>
              </a:ext>
            </a:extLst>
          </p:cNvPr>
          <p:cNvSpPr txBox="1"/>
          <p:nvPr/>
        </p:nvSpPr>
        <p:spPr>
          <a:xfrm>
            <a:off x="2733540" y="2120805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256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EF5A14-4AC0-C34E-83E1-E4B74AAE7EC0}"/>
              </a:ext>
            </a:extLst>
          </p:cNvPr>
          <p:cNvCxnSpPr>
            <a:cxnSpLocks/>
          </p:cNvCxnSpPr>
          <p:nvPr/>
        </p:nvCxnSpPr>
        <p:spPr>
          <a:xfrm rot="-8280000">
            <a:off x="3406089" y="2578771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32094E9-01DB-C64C-B0CF-1DE09D9971D9}"/>
              </a:ext>
            </a:extLst>
          </p:cNvPr>
          <p:cNvSpPr txBox="1"/>
          <p:nvPr/>
        </p:nvSpPr>
        <p:spPr>
          <a:xfrm>
            <a:off x="2988827" y="1712521"/>
            <a:ext cx="1289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HE0429-5343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0490" y="6195725"/>
            <a:ext cx="1627632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08798" y="5825366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kpc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F6CE34D-02D2-4447-BCE7-54A1DBCC6C72}"/>
              </a:ext>
            </a:extLst>
          </p:cNvPr>
          <p:cNvCxnSpPr>
            <a:cxnSpLocks/>
          </p:cNvCxnSpPr>
          <p:nvPr/>
        </p:nvCxnSpPr>
        <p:spPr>
          <a:xfrm rot="6660000">
            <a:off x="3757929" y="4153478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DED0B31-9A58-E444-BFED-DBCD7FCE4167}"/>
              </a:ext>
            </a:extLst>
          </p:cNvPr>
          <p:cNvSpPr txBox="1"/>
          <p:nvPr/>
        </p:nvSpPr>
        <p:spPr>
          <a:xfrm>
            <a:off x="3488336" y="5005190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303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592162-FB78-C24C-866B-00185E41A82F}"/>
              </a:ext>
            </a:extLst>
          </p:cNvPr>
          <p:cNvSpPr txBox="1"/>
          <p:nvPr/>
        </p:nvSpPr>
        <p:spPr>
          <a:xfrm>
            <a:off x="3193294" y="4642819"/>
            <a:ext cx="1168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1H0419-577</a:t>
            </a:r>
          </a:p>
        </p:txBody>
      </p:sp>
    </p:spTree>
    <p:extLst>
      <p:ext uri="{BB962C8B-B14F-4D97-AF65-F5344CB8AC3E}">
        <p14:creationId xmlns:p14="http://schemas.microsoft.com/office/powerpoint/2010/main" val="3424585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00A892-FC27-D042-9CFB-CF6B41603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72" y="0"/>
            <a:ext cx="7728857" cy="6858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1849" y="6195725"/>
            <a:ext cx="1773936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08798" y="5825366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kpc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F6CE34D-02D2-4447-BCE7-54A1DBCC6C72}"/>
              </a:ext>
            </a:extLst>
          </p:cNvPr>
          <p:cNvCxnSpPr>
            <a:cxnSpLocks/>
          </p:cNvCxnSpPr>
          <p:nvPr/>
        </p:nvCxnSpPr>
        <p:spPr>
          <a:xfrm rot="6660000">
            <a:off x="3757929" y="4153478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DED0B31-9A58-E444-BFED-DBCD7FCE4167}"/>
              </a:ext>
            </a:extLst>
          </p:cNvPr>
          <p:cNvSpPr txBox="1"/>
          <p:nvPr/>
        </p:nvSpPr>
        <p:spPr>
          <a:xfrm>
            <a:off x="4478333" y="4642819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60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592162-FB78-C24C-866B-00185E41A82F}"/>
              </a:ext>
            </a:extLst>
          </p:cNvPr>
          <p:cNvSpPr txBox="1"/>
          <p:nvPr/>
        </p:nvSpPr>
        <p:spPr>
          <a:xfrm>
            <a:off x="3284923" y="4642819"/>
            <a:ext cx="10597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H1101-232</a:t>
            </a:r>
          </a:p>
        </p:txBody>
      </p:sp>
    </p:spTree>
    <p:extLst>
      <p:ext uri="{BB962C8B-B14F-4D97-AF65-F5344CB8AC3E}">
        <p14:creationId xmlns:p14="http://schemas.microsoft.com/office/powerpoint/2010/main" val="421509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BED063-19C2-794E-BAD4-C19915704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388" y="0"/>
            <a:ext cx="7645580" cy="6858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4030" y="6195908"/>
            <a:ext cx="1627632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09627" y="582305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 kpc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F6CE34D-02D2-4447-BCE7-54A1DBCC6C72}"/>
              </a:ext>
            </a:extLst>
          </p:cNvPr>
          <p:cNvCxnSpPr>
            <a:cxnSpLocks/>
          </p:cNvCxnSpPr>
          <p:nvPr/>
        </p:nvCxnSpPr>
        <p:spPr>
          <a:xfrm rot="-13080000">
            <a:off x="3376511" y="3856220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DED0B31-9A58-E444-BFED-DBCD7FCE4167}"/>
              </a:ext>
            </a:extLst>
          </p:cNvPr>
          <p:cNvSpPr txBox="1"/>
          <p:nvPr/>
        </p:nvSpPr>
        <p:spPr>
          <a:xfrm>
            <a:off x="2957036" y="4447344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184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592162-FB78-C24C-866B-00185E41A82F}"/>
              </a:ext>
            </a:extLst>
          </p:cNvPr>
          <p:cNvSpPr txBox="1"/>
          <p:nvPr/>
        </p:nvSpPr>
        <p:spPr>
          <a:xfrm>
            <a:off x="2607628" y="3702331"/>
            <a:ext cx="167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RX J1121.2+0326 </a:t>
            </a:r>
          </a:p>
        </p:txBody>
      </p:sp>
    </p:spTree>
    <p:extLst>
      <p:ext uri="{BB962C8B-B14F-4D97-AF65-F5344CB8AC3E}">
        <p14:creationId xmlns:p14="http://schemas.microsoft.com/office/powerpoint/2010/main" val="641564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6E8544-40A0-2E41-91F1-6DBD319F6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29" y="0"/>
            <a:ext cx="7707664" cy="6858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2774" y="6195908"/>
            <a:ext cx="1088136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11084" y="582305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kpc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F6CE34D-02D2-4447-BCE7-54A1DBCC6C72}"/>
              </a:ext>
            </a:extLst>
          </p:cNvPr>
          <p:cNvCxnSpPr>
            <a:cxnSpLocks/>
          </p:cNvCxnSpPr>
          <p:nvPr/>
        </p:nvCxnSpPr>
        <p:spPr>
          <a:xfrm rot="360000">
            <a:off x="5087554" y="3360751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DED0B31-9A58-E444-BFED-DBCD7FCE4167}"/>
              </a:ext>
            </a:extLst>
          </p:cNvPr>
          <p:cNvSpPr txBox="1"/>
          <p:nvPr/>
        </p:nvSpPr>
        <p:spPr>
          <a:xfrm>
            <a:off x="6309850" y="3475268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344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592162-FB78-C24C-866B-00185E41A82F}"/>
              </a:ext>
            </a:extLst>
          </p:cNvPr>
          <p:cNvSpPr txBox="1"/>
          <p:nvPr/>
        </p:nvSpPr>
        <p:spPr>
          <a:xfrm>
            <a:off x="6555318" y="3110464"/>
            <a:ext cx="712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3C273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326867-290B-A340-A32B-8A044C3E1E75}"/>
              </a:ext>
            </a:extLst>
          </p:cNvPr>
          <p:cNvCxnSpPr>
            <a:cxnSpLocks/>
          </p:cNvCxnSpPr>
          <p:nvPr/>
        </p:nvCxnSpPr>
        <p:spPr>
          <a:xfrm rot="2760000">
            <a:off x="4825555" y="3922934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29AA07B-7B07-E444-866A-61F7F8E288B0}"/>
              </a:ext>
            </a:extLst>
          </p:cNvPr>
          <p:cNvSpPr txBox="1"/>
          <p:nvPr/>
        </p:nvSpPr>
        <p:spPr>
          <a:xfrm>
            <a:off x="5915726" y="4550877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338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C1A03-56E2-9142-AAC2-1CFC77F97DF2}"/>
              </a:ext>
            </a:extLst>
          </p:cNvPr>
          <p:cNvSpPr txBox="1"/>
          <p:nvPr/>
        </p:nvSpPr>
        <p:spPr>
          <a:xfrm>
            <a:off x="6066589" y="4056493"/>
            <a:ext cx="13837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HE1228+0131</a:t>
            </a:r>
          </a:p>
        </p:txBody>
      </p:sp>
    </p:spTree>
    <p:extLst>
      <p:ext uri="{BB962C8B-B14F-4D97-AF65-F5344CB8AC3E}">
        <p14:creationId xmlns:p14="http://schemas.microsoft.com/office/powerpoint/2010/main" val="1495322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BAC09F-74AD-E84C-9DC6-6218BAF32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03" y="0"/>
            <a:ext cx="7621346" cy="68580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AB975C-FE0A-8148-B254-4F9F5B5A59C3}"/>
              </a:ext>
            </a:extLst>
          </p:cNvPr>
          <p:cNvCxnSpPr>
            <a:cxnSpLocks/>
          </p:cNvCxnSpPr>
          <p:nvPr/>
        </p:nvCxnSpPr>
        <p:spPr>
          <a:xfrm>
            <a:off x="2102774" y="6195908"/>
            <a:ext cx="1088136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25CAEB-0625-C746-8F81-0D935224B1B8}"/>
              </a:ext>
            </a:extLst>
          </p:cNvPr>
          <p:cNvSpPr txBox="1"/>
          <p:nvPr/>
        </p:nvSpPr>
        <p:spPr>
          <a:xfrm>
            <a:off x="2011084" y="5823058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 kpc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326867-290B-A340-A32B-8A044C3E1E75}"/>
              </a:ext>
            </a:extLst>
          </p:cNvPr>
          <p:cNvCxnSpPr>
            <a:cxnSpLocks/>
          </p:cNvCxnSpPr>
          <p:nvPr/>
        </p:nvCxnSpPr>
        <p:spPr>
          <a:xfrm rot="-12060000">
            <a:off x="3263036" y="3632367"/>
            <a:ext cx="1828800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29AA07B-7B07-E444-866A-61F7F8E288B0}"/>
              </a:ext>
            </a:extLst>
          </p:cNvPr>
          <p:cNvSpPr txBox="1"/>
          <p:nvPr/>
        </p:nvSpPr>
        <p:spPr>
          <a:xfrm>
            <a:off x="2710453" y="3983327"/>
            <a:ext cx="12266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5F5"/>
                </a:solidFill>
                <a:latin typeface="Helvetica" pitchFamily="2" charset="0"/>
              </a:rPr>
              <a:t>𝞺 </a:t>
            </a:r>
            <a:r>
              <a:rPr lang="en-US" sz="1400" b="1" dirty="0">
                <a:solidFill>
                  <a:srgbClr val="0025F5"/>
                </a:solidFill>
                <a:latin typeface="Helvetica" pitchFamily="2" charset="0"/>
              </a:rPr>
              <a:t> </a:t>
            </a:r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</a:rPr>
              <a:t>= 254 kpc</a:t>
            </a:r>
            <a:endParaRPr lang="en-US" sz="1400" i="1" dirty="0">
              <a:solidFill>
                <a:srgbClr val="0025F5"/>
              </a:solidFill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C1A03-56E2-9142-AAC2-1CFC77F97DF2}"/>
              </a:ext>
            </a:extLst>
          </p:cNvPr>
          <p:cNvSpPr txBox="1"/>
          <p:nvPr/>
        </p:nvSpPr>
        <p:spPr>
          <a:xfrm>
            <a:off x="2573223" y="3534442"/>
            <a:ext cx="119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0025F5"/>
                </a:solidFill>
                <a:latin typeface="Helvetica" pitchFamily="2" charset="0"/>
                <a:ea typeface="Verdana" panose="020B0604030504040204" pitchFamily="34" charset="0"/>
                <a:cs typeface="Arial" panose="020B0604020202020204" pitchFamily="34" charset="0"/>
              </a:rPr>
              <a:t>PG1302-102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734C596-F451-0442-9013-31EA8B7E191E}"/>
              </a:ext>
            </a:extLst>
          </p:cNvPr>
          <p:cNvCxnSpPr>
            <a:cxnSpLocks/>
          </p:cNvCxnSpPr>
          <p:nvPr/>
        </p:nvCxnSpPr>
        <p:spPr>
          <a:xfrm>
            <a:off x="2102774" y="6195644"/>
            <a:ext cx="1764792" cy="0"/>
          </a:xfrm>
          <a:prstGeom prst="straightConnector1">
            <a:avLst/>
          </a:prstGeom>
          <a:ln w="38100">
            <a:solidFill>
              <a:schemeClr val="tx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0227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4567</TotalTime>
  <Words>123</Words>
  <Application>Microsoft Macintosh PowerPoint</Application>
  <PresentationFormat>On-screen Show (4:3)</PresentationFormat>
  <Paragraphs>60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MATTHEW FRENCH</dc:creator>
  <cp:lastModifiedBy>DAVID MATTHEW FRENCH</cp:lastModifiedBy>
  <cp:revision>104</cp:revision>
  <dcterms:created xsi:type="dcterms:W3CDTF">2018-12-07T17:19:10Z</dcterms:created>
  <dcterms:modified xsi:type="dcterms:W3CDTF">2018-12-10T21:28:09Z</dcterms:modified>
</cp:coreProperties>
</file>

<file path=docProps/thumbnail.jpeg>
</file>